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6" r:id="rId2"/>
    <p:sldId id="257" r:id="rId3"/>
    <p:sldId id="27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5.png>
</file>

<file path=ppt/media/image1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D125C-6376-40B8-A079-15AB238FE1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629500-4552-4B55-BB7E-95DA08D81F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E1441-8D2B-48D1-A9A7-940D06E49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A901A-03F1-4D74-A2A2-FF9BFC761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26E72-1275-40BF-8EE2-A94C287D4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6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269D8-3248-49AE-A2CC-75B600049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DA90B-BC0C-40B4-9668-B0BE92EEE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97362-62D6-4340-8109-039E9F62B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B25F1-07FF-4C54-B880-5C342CC0C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B297A-5827-4BA2-BEE8-DFA256506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198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24EE14-A90D-4ED6-A5D6-60647A2B23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0F96FE-9171-42AA-85DD-51A79F51EF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A8847-0CC1-4A66-A777-8F50AE474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F40A3-E640-4AD2-8F02-311313C7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636D9-ADCE-411C-A644-8598ED706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97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C8E96-95E6-4CF0-BB24-52674497F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832FE-DEB4-464E-9066-B1225B8A7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5FBE7C-999D-408D-960B-7ED12359B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6C12C-8967-4960-83AC-86FBC92AC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E5CA0-F356-4F0B-8583-D7F8588FB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58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EC1DC-1E3F-4E65-AEB2-B619E68EF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17016-0F9B-455B-A113-B4528560C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A9C6A-A4FE-4F2E-AE4B-E83233C16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408DF-8D2B-4DE0-AB39-622A3481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33B75-9CD6-47BB-AE15-8C98678AA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00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5488E-4F65-4D54-8822-6CD345BFC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D86E9-E72A-4A88-86DC-762CF68A7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405A68-2559-496C-B318-7E0A8AD39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D96C16-3940-4F46-AC0A-B1597006E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8AD2D2-BF61-44EE-86B6-D9F0B607D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AFD9D0-8EF2-495C-8A50-71FE44620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794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C41A2-1867-4386-AEF3-6EB29EEE0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F764A-90EF-4EDD-B0CF-607289C73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A7DF5-E2B7-4B6E-94E3-521215406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1CF43-B8E7-49AF-82BA-290B321137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1C1AE7-41F6-4777-864D-B774202415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3CA719-DB44-414C-A9C1-60469CE99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AA36B1-690F-4C9F-8AD7-1E38B0D10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887701-1ABE-4FFD-B160-E2314105C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510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162CC-3383-420A-988F-FAC8235FE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C4616C-4CCE-4C80-9B53-F028995F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937450-898D-4805-815D-1AA1805AC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F140BC-482F-4CD8-88A7-7E92109EB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86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01E849-FCA8-488E-8CF0-4F8AAA7ED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344269-58DB-4F96-80C7-9C545DEAF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7D1A2-A38D-4CC2-B6D8-0DF1CC8FA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2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19D1F-46F9-4A18-B08A-708D6CDC2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1BECD-D525-497E-9E80-718AD6304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C349F-5ABB-4C67-B6EF-E8AABFE0F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3B6F7-550E-459D-B8D0-6C33F0501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1E3C8-15B6-4DC7-8E0D-B32C6A7DA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22954-4A37-4EC6-8BA4-0438F8E45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795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F99CE-D768-411B-BCC2-F517C8AFA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9E5F3D-DA24-46DC-B369-27C579DBA3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A4408-650B-4E0C-BB35-FBF44C5CE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C876EA-DD54-4F04-AB5A-09E4B2557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7F678-2A63-4F87-93D5-08C2DF7A3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D0D82-B24E-4E6A-A45F-93D3F22FB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18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C7FCE5-A41E-4EA4-AD35-E61CBEA37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4C663-CD48-4A89-9A32-E636E134B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83F58-E4AE-4931-8F71-17353FDEE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D9972-2873-4594-92B5-B477CFCC1116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7278B-D737-40C1-AF9C-F8A35CD84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A857B-C72A-40DD-B8CD-3B1C8C9686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29776-896B-4396-AA6D-C5A819538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00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52D34D-2AC4-4F85-87D9-DB0CD72BD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54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895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1C1C4-610D-4068-A097-2439F05BCB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" t="3333" r="8449"/>
          <a:stretch/>
        </p:blipFill>
        <p:spPr>
          <a:xfrm>
            <a:off x="3231906" y="114300"/>
            <a:ext cx="5728188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311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87FD8B-1957-4C8C-931A-636BFDCAED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7" t="4174" r="10505" b="29672"/>
          <a:stretch/>
        </p:blipFill>
        <p:spPr>
          <a:xfrm>
            <a:off x="98914" y="2040661"/>
            <a:ext cx="11994173" cy="277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17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171BCE-79D2-4B11-8C32-F2A75DBA5A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670" b="33487"/>
          <a:stretch/>
        </p:blipFill>
        <p:spPr>
          <a:xfrm>
            <a:off x="0" y="1470514"/>
            <a:ext cx="12192000" cy="391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103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4846AA-54B7-4275-8E46-F9321FA89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35" y="281672"/>
            <a:ext cx="3341400" cy="2743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232540-7F59-4F9C-826C-404E8DD15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010" y="281672"/>
            <a:ext cx="3343046" cy="2743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BEFF04-4E48-4C6D-9B5F-4B56AF398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7331" y="281672"/>
            <a:ext cx="3343047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18E55C-4464-484D-BBFE-CAEB330726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335" y="3609240"/>
            <a:ext cx="3343046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B54E19-60CB-4891-AD3F-82D59628FB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010" y="3609240"/>
            <a:ext cx="3343046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E9FC55-CD1B-45CB-8533-66AEE76794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7332" y="3609240"/>
            <a:ext cx="3343046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46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E24477-F171-4D38-9F7A-0C257C9A9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7572" y="1029652"/>
            <a:ext cx="6654213" cy="47986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DB72E8-058D-43D6-A865-DA8F24B18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5" y="1119432"/>
            <a:ext cx="5626414" cy="461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262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E0FE87-8815-48F5-AFC0-9FA0C40B2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700" y="1028700"/>
            <a:ext cx="6655300" cy="4800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0F374A-D5BD-417B-9C67-5332EF225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0140"/>
            <a:ext cx="5627461" cy="461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721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2D0A2B-8371-478B-86AD-C0C3F64C7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700" y="1028700"/>
            <a:ext cx="6655300" cy="4800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38308E-29DD-47C3-BF8C-FBE478498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0140"/>
            <a:ext cx="5627462" cy="461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54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DCCA29-800C-4EAF-B81F-FF9A07AD0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2306" y="1028700"/>
            <a:ext cx="6659694" cy="4800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631CEA1-48C1-450D-B635-95A6A3B06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0140"/>
            <a:ext cx="5627461" cy="461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685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EF648A0-100C-48ED-A087-643B58004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702" y="1028700"/>
            <a:ext cx="6655298" cy="4800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238516-5009-4630-B642-82AE01584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0140"/>
            <a:ext cx="5627461" cy="461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575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A3128B-D1C2-456E-834E-88321AE72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2305" y="1028700"/>
            <a:ext cx="6659695" cy="4800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6A1A02-B302-447F-8B0B-F07CB0351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0140"/>
            <a:ext cx="5627461" cy="461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59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Hoa Huynh</dc:creator>
  <cp:lastModifiedBy>hhuynhnova@outlook.com</cp:lastModifiedBy>
  <cp:revision>7</cp:revision>
  <dcterms:created xsi:type="dcterms:W3CDTF">2018-08-27T15:52:24Z</dcterms:created>
  <dcterms:modified xsi:type="dcterms:W3CDTF">2019-12-11T20:28:32Z</dcterms:modified>
</cp:coreProperties>
</file>

<file path=docProps/thumbnail.jpeg>
</file>